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3ce9ae996e_1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g13ce9ae996e_1_5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3ce1a0ec8a_1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3ce1a0ec8a_1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3ce9ae996e_1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g13ce9ae996e_1_13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3ce1a0ec8a_1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13ce1a0ec8a_1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3ce1a0ec8a_10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3ce1a0ec8a_1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2"/>
          <p:cNvSpPr txBox="1"/>
          <p:nvPr>
            <p:ph type="ctrTitle"/>
          </p:nvPr>
        </p:nvSpPr>
        <p:spPr>
          <a:xfrm>
            <a:off x="1524000" y="1122363"/>
            <a:ext cx="804013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t/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22"/>
          <p:cNvSpPr txBox="1"/>
          <p:nvPr>
            <p:ph idx="1" type="subTitle"/>
          </p:nvPr>
        </p:nvSpPr>
        <p:spPr>
          <a:xfrm>
            <a:off x="1524000" y="3602038"/>
            <a:ext cx="804013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3"/>
          <p:cNvSpPr txBox="1"/>
          <p:nvPr>
            <p:ph type="ctrTitle"/>
          </p:nvPr>
        </p:nvSpPr>
        <p:spPr>
          <a:xfrm>
            <a:off x="1524000" y="1122363"/>
            <a:ext cx="804013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t/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23"/>
          <p:cNvSpPr txBox="1"/>
          <p:nvPr>
            <p:ph idx="1" type="subTitle"/>
          </p:nvPr>
        </p:nvSpPr>
        <p:spPr>
          <a:xfrm>
            <a:off x="1524000" y="3602038"/>
            <a:ext cx="804013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4"/>
          <p:cNvSpPr txBox="1"/>
          <p:nvPr>
            <p:ph type="ctrTitle"/>
          </p:nvPr>
        </p:nvSpPr>
        <p:spPr>
          <a:xfrm>
            <a:off x="1524000" y="1122363"/>
            <a:ext cx="804013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t/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4"/>
          <p:cNvSpPr txBox="1"/>
          <p:nvPr>
            <p:ph idx="1" type="subTitle"/>
          </p:nvPr>
        </p:nvSpPr>
        <p:spPr>
          <a:xfrm>
            <a:off x="1524000" y="3602038"/>
            <a:ext cx="804013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/>
          <p:nvPr>
            <p:ph type="ctrTitle"/>
          </p:nvPr>
        </p:nvSpPr>
        <p:spPr>
          <a:xfrm>
            <a:off x="2644346" y="1122363"/>
            <a:ext cx="8023654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t/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9"/>
          <p:cNvSpPr txBox="1"/>
          <p:nvPr>
            <p:ph idx="1" type="subTitle"/>
          </p:nvPr>
        </p:nvSpPr>
        <p:spPr>
          <a:xfrm>
            <a:off x="2644344" y="3602038"/>
            <a:ext cx="8023655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/>
          <p:nvPr>
            <p:ph type="ctrTitle"/>
          </p:nvPr>
        </p:nvSpPr>
        <p:spPr>
          <a:xfrm>
            <a:off x="2644346" y="1122363"/>
            <a:ext cx="80238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t/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20"/>
          <p:cNvSpPr txBox="1"/>
          <p:nvPr>
            <p:ph idx="1" type="subTitle"/>
          </p:nvPr>
        </p:nvSpPr>
        <p:spPr>
          <a:xfrm>
            <a:off x="2644344" y="3602038"/>
            <a:ext cx="80238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