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8" roundtripDataSignature="AMtx7mhyGh7XMr3nS8pwbHOh1+ZsfjTn4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customschemas.google.com/relationships/presentationmetadata" Target="meta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28fbce4030_1_31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/>
        </p:txBody>
      </p:sp>
      <p:sp>
        <p:nvSpPr>
          <p:cNvPr id="11" name="Google Shape;11;g128fbce4030_1_31"/>
          <p:cNvSpPr txBox="1"/>
          <p:nvPr>
            <p:ph idx="1" type="subTitle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/>
        </p:txBody>
      </p:sp>
      <p:sp>
        <p:nvSpPr>
          <p:cNvPr id="12" name="Google Shape;12;g128fbce4030_1_31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128fbce4030_1_66"/>
          <p:cNvSpPr txBox="1"/>
          <p:nvPr>
            <p:ph hasCustomPrompt="1" type="title"/>
          </p:nvPr>
        </p:nvSpPr>
        <p:spPr>
          <a:xfrm>
            <a:off x="415600" y="1474833"/>
            <a:ext cx="11360700" cy="26181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6" name="Google Shape;46;g128fbce4030_1_66"/>
          <p:cNvSpPr txBox="1"/>
          <p:nvPr>
            <p:ph idx="1" type="body"/>
          </p:nvPr>
        </p:nvSpPr>
        <p:spPr>
          <a:xfrm>
            <a:off x="415600" y="4202967"/>
            <a:ext cx="11360700" cy="1734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 algn="ctr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 algn="ctr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 algn="ctr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47" name="Google Shape;47;g128fbce4030_1_66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128fbce4030_1_7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128fbce4030_1_35"/>
          <p:cNvSpPr txBox="1"/>
          <p:nvPr>
            <p:ph type="title"/>
          </p:nvPr>
        </p:nvSpPr>
        <p:spPr>
          <a:xfrm>
            <a:off x="415600" y="2867800"/>
            <a:ext cx="11360700" cy="1122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g128fbce4030_1_35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g128fbce4030_1_38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18" name="Google Shape;18;g128fbce4030_1_38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/>
            </a:lvl9pPr>
          </a:lstStyle>
          <a:p/>
        </p:txBody>
      </p:sp>
      <p:sp>
        <p:nvSpPr>
          <p:cNvPr id="19" name="Google Shape;19;g128fbce4030_1_38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128fbce4030_1_42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2" name="Google Shape;22;g128fbce4030_1_42"/>
          <p:cNvSpPr txBox="1"/>
          <p:nvPr>
            <p:ph idx="1" type="body"/>
          </p:nvPr>
        </p:nvSpPr>
        <p:spPr>
          <a:xfrm>
            <a:off x="415600" y="1536633"/>
            <a:ext cx="53331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3" name="Google Shape;23;g128fbce4030_1_42"/>
          <p:cNvSpPr txBox="1"/>
          <p:nvPr>
            <p:ph idx="2" type="body"/>
          </p:nvPr>
        </p:nvSpPr>
        <p:spPr>
          <a:xfrm>
            <a:off x="6443200" y="1536633"/>
            <a:ext cx="5333100" cy="45552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24" name="Google Shape;24;g128fbce4030_1_42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128fbce4030_1_47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27" name="Google Shape;27;g128fbce4030_1_4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128fbce4030_1_50"/>
          <p:cNvSpPr txBox="1"/>
          <p:nvPr>
            <p:ph type="title"/>
          </p:nvPr>
        </p:nvSpPr>
        <p:spPr>
          <a:xfrm>
            <a:off x="415600" y="740800"/>
            <a:ext cx="3744000" cy="10077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30" name="Google Shape;30;g128fbce4030_1_50"/>
          <p:cNvSpPr txBox="1"/>
          <p:nvPr>
            <p:ph idx="1" type="body"/>
          </p:nvPr>
        </p:nvSpPr>
        <p:spPr>
          <a:xfrm>
            <a:off x="415600" y="1852800"/>
            <a:ext cx="3744000" cy="42393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indent="-330200" lvl="1" marL="914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2pPr>
            <a:lvl3pPr indent="-330200" lvl="2" marL="13716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31" name="Google Shape;31;g128fbce4030_1_50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128fbce4030_1_54"/>
          <p:cNvSpPr txBox="1"/>
          <p:nvPr>
            <p:ph type="title"/>
          </p:nvPr>
        </p:nvSpPr>
        <p:spPr>
          <a:xfrm>
            <a:off x="653667" y="600200"/>
            <a:ext cx="8490300" cy="54543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34" name="Google Shape;34;g128fbce4030_1_54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128fbce4030_1_57"/>
          <p:cNvSpPr/>
          <p:nvPr/>
        </p:nvSpPr>
        <p:spPr>
          <a:xfrm>
            <a:off x="6096000" y="33"/>
            <a:ext cx="6096000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121900" lIns="121900" spcFirstLastPara="1" rIns="121900" wrap="square" tIns="121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g128fbce4030_1_57"/>
          <p:cNvSpPr txBox="1"/>
          <p:nvPr>
            <p:ph type="title"/>
          </p:nvPr>
        </p:nvSpPr>
        <p:spPr>
          <a:xfrm>
            <a:off x="354000" y="1644233"/>
            <a:ext cx="5393700" cy="19764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38" name="Google Shape;38;g128fbce4030_1_57"/>
          <p:cNvSpPr txBox="1"/>
          <p:nvPr>
            <p:ph idx="1" type="subTitle"/>
          </p:nvPr>
        </p:nvSpPr>
        <p:spPr>
          <a:xfrm>
            <a:off x="354000" y="3737433"/>
            <a:ext cx="5393700" cy="16467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39" name="Google Shape;39;g128fbce4030_1_57"/>
          <p:cNvSpPr txBox="1"/>
          <p:nvPr>
            <p:ph idx="2" type="body"/>
          </p:nvPr>
        </p:nvSpPr>
        <p:spPr>
          <a:xfrm>
            <a:off x="6586000" y="965600"/>
            <a:ext cx="5115900" cy="49269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●"/>
              <a:defRPr>
                <a:solidFill>
                  <a:schemeClr val="dk1"/>
                </a:solidFill>
              </a:defRPr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  <a:defRPr>
                <a:solidFill>
                  <a:schemeClr val="dk1"/>
                </a:solidFill>
              </a:defRPr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■"/>
              <a:defRPr>
                <a:solidFill>
                  <a:schemeClr val="dk1"/>
                </a:solidFill>
              </a:defRPr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  <a:defRPr>
                <a:solidFill>
                  <a:schemeClr val="dk1"/>
                </a:solidFill>
              </a:defRPr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  <a:defRPr>
                <a:solidFill>
                  <a:schemeClr val="dk1"/>
                </a:solidFill>
              </a:defRPr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■"/>
              <a:defRPr>
                <a:solidFill>
                  <a:schemeClr val="dk1"/>
                </a:solidFill>
              </a:defRPr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  <a:defRPr>
                <a:solidFill>
                  <a:schemeClr val="dk1"/>
                </a:solidFill>
              </a:defRPr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  <a:defRPr>
                <a:solidFill>
                  <a:schemeClr val="dk1"/>
                </a:solidFill>
              </a:defRPr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g128fbce4030_1_5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128fbce4030_1_63"/>
          <p:cNvSpPr txBox="1"/>
          <p:nvPr>
            <p:ph idx="1" type="body"/>
          </p:nvPr>
        </p:nvSpPr>
        <p:spPr>
          <a:xfrm>
            <a:off x="415600" y="5640767"/>
            <a:ext cx="7998300" cy="806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/>
        </p:txBody>
      </p:sp>
      <p:sp>
        <p:nvSpPr>
          <p:cNvPr id="43" name="Google Shape;43;g128fbce4030_1_63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128fbce4030_1_27"/>
          <p:cNvSpPr txBox="1"/>
          <p:nvPr>
            <p:ph type="title"/>
          </p:nvPr>
        </p:nvSpPr>
        <p:spPr>
          <a:xfrm>
            <a:off x="415600" y="593367"/>
            <a:ext cx="113607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None/>
              <a:defRPr sz="37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g128fbce4030_1_27"/>
          <p:cNvSpPr txBox="1"/>
          <p:nvPr>
            <p:ph idx="1" type="body"/>
          </p:nvPr>
        </p:nvSpPr>
        <p:spPr>
          <a:xfrm>
            <a:off x="415600" y="1536633"/>
            <a:ext cx="113607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rmAutofit/>
          </a:bodyPr>
          <a:lstStyle>
            <a:lvl1pPr indent="-3810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Char char="●"/>
              <a:defRPr sz="2400">
                <a:solidFill>
                  <a:schemeClr val="lt2"/>
                </a:solidFill>
              </a:defRPr>
            </a:lvl1pPr>
            <a:lvl2pPr indent="-3492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900"/>
              <a:buChar char="○"/>
              <a:defRPr sz="1900">
                <a:solidFill>
                  <a:schemeClr val="lt2"/>
                </a:solidFill>
              </a:defRPr>
            </a:lvl2pPr>
            <a:lvl3pPr indent="-3492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900"/>
              <a:buChar char="■"/>
              <a:defRPr sz="1900">
                <a:solidFill>
                  <a:schemeClr val="lt2"/>
                </a:solidFill>
              </a:defRPr>
            </a:lvl3pPr>
            <a:lvl4pPr indent="-3492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900"/>
              <a:buChar char="●"/>
              <a:defRPr sz="1900">
                <a:solidFill>
                  <a:schemeClr val="lt2"/>
                </a:solidFill>
              </a:defRPr>
            </a:lvl4pPr>
            <a:lvl5pPr indent="-3492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900"/>
              <a:buChar char="○"/>
              <a:defRPr sz="1900">
                <a:solidFill>
                  <a:schemeClr val="lt2"/>
                </a:solidFill>
              </a:defRPr>
            </a:lvl5pPr>
            <a:lvl6pPr indent="-3492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900"/>
              <a:buChar char="■"/>
              <a:defRPr sz="1900">
                <a:solidFill>
                  <a:schemeClr val="lt2"/>
                </a:solidFill>
              </a:defRPr>
            </a:lvl6pPr>
            <a:lvl7pPr indent="-3492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900"/>
              <a:buChar char="●"/>
              <a:defRPr sz="1900">
                <a:solidFill>
                  <a:schemeClr val="lt2"/>
                </a:solidFill>
              </a:defRPr>
            </a:lvl7pPr>
            <a:lvl8pPr indent="-3492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900"/>
              <a:buChar char="○"/>
              <a:defRPr sz="1900">
                <a:solidFill>
                  <a:schemeClr val="lt2"/>
                </a:solidFill>
              </a:defRPr>
            </a:lvl8pPr>
            <a:lvl9pPr indent="-3492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900"/>
              <a:buChar char="■"/>
              <a:defRPr sz="19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g128fbce4030_1_27"/>
          <p:cNvSpPr txBox="1"/>
          <p:nvPr>
            <p:ph idx="12" type="sldNum"/>
          </p:nvPr>
        </p:nvSpPr>
        <p:spPr>
          <a:xfrm>
            <a:off x="11296610" y="6217622"/>
            <a:ext cx="731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21900" lIns="121900" spcFirstLastPara="1" rIns="121900" wrap="square" tIns="121900">
            <a:normAutofit/>
          </a:bodyPr>
          <a:lstStyle>
            <a:lvl1pPr lvl="0" algn="r">
              <a:buNone/>
              <a:defRPr sz="1300">
                <a:solidFill>
                  <a:schemeClr val="lt2"/>
                </a:solidFill>
              </a:defRPr>
            </a:lvl1pPr>
            <a:lvl2pPr lvl="1" algn="r">
              <a:buNone/>
              <a:defRPr sz="1300">
                <a:solidFill>
                  <a:schemeClr val="lt2"/>
                </a:solidFill>
              </a:defRPr>
            </a:lvl2pPr>
            <a:lvl3pPr lvl="2" algn="r">
              <a:buNone/>
              <a:defRPr sz="1300">
                <a:solidFill>
                  <a:schemeClr val="lt2"/>
                </a:solidFill>
              </a:defRPr>
            </a:lvl3pPr>
            <a:lvl4pPr lvl="3" algn="r">
              <a:buNone/>
              <a:defRPr sz="1300">
                <a:solidFill>
                  <a:schemeClr val="lt2"/>
                </a:solidFill>
              </a:defRPr>
            </a:lvl4pPr>
            <a:lvl5pPr lvl="4" algn="r">
              <a:buNone/>
              <a:defRPr sz="1300">
                <a:solidFill>
                  <a:schemeClr val="lt2"/>
                </a:solidFill>
              </a:defRPr>
            </a:lvl5pPr>
            <a:lvl6pPr lvl="5" algn="r">
              <a:buNone/>
              <a:defRPr sz="1300">
                <a:solidFill>
                  <a:schemeClr val="lt2"/>
                </a:solidFill>
              </a:defRPr>
            </a:lvl6pPr>
            <a:lvl7pPr lvl="6" algn="r">
              <a:buNone/>
              <a:defRPr sz="1300">
                <a:solidFill>
                  <a:schemeClr val="lt2"/>
                </a:solidFill>
              </a:defRPr>
            </a:lvl7pPr>
            <a:lvl8pPr lvl="7" algn="r">
              <a:buNone/>
              <a:defRPr sz="1300">
                <a:solidFill>
                  <a:schemeClr val="lt2"/>
                </a:solidFill>
              </a:defRPr>
            </a:lvl8pPr>
            <a:lvl9pPr lvl="8" algn="r">
              <a:buNone/>
              <a:defRPr sz="13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3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0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1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3"/>
          <p:cNvSpPr txBox="1"/>
          <p:nvPr/>
        </p:nvSpPr>
        <p:spPr>
          <a:xfrm>
            <a:off x="1894703" y="1767016"/>
            <a:ext cx="8402700" cy="132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-US" sz="8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COVER SLIDE TITLE</a:t>
            </a:r>
            <a:endParaRPr/>
          </a:p>
        </p:txBody>
      </p:sp>
      <p:sp>
        <p:nvSpPr>
          <p:cNvPr id="116" name="Google Shape;116;p13"/>
          <p:cNvSpPr txBox="1"/>
          <p:nvPr/>
        </p:nvSpPr>
        <p:spPr>
          <a:xfrm>
            <a:off x="1894703" y="3052122"/>
            <a:ext cx="8402594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SPEAKER INFO</a:t>
            </a:r>
            <a:endParaRPr/>
          </a:p>
        </p:txBody>
      </p:sp>
      <p:sp>
        <p:nvSpPr>
          <p:cNvPr id="117" name="Google Shape;117;p13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2"/>
          <p:cNvSpPr txBox="1"/>
          <p:nvPr>
            <p:ph idx="1" type="subTitle"/>
          </p:nvPr>
        </p:nvSpPr>
        <p:spPr>
          <a:xfrm>
            <a:off x="415600" y="3778833"/>
            <a:ext cx="11360700" cy="1056900"/>
          </a:xfrm>
          <a:prstGeom prst="rect">
            <a:avLst/>
          </a:prstGeom>
        </p:spPr>
        <p:txBody>
          <a:bodyPr anchorCtr="0" anchor="t" bIns="121900" lIns="121900" spcFirstLastPara="1" rIns="121900" wrap="square" tIns="1219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4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5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6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7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8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9"/>
          <p:cNvSpPr txBox="1"/>
          <p:nvPr>
            <p:ph type="ctrTitle"/>
          </p:nvPr>
        </p:nvSpPr>
        <p:spPr>
          <a:xfrm>
            <a:off x="415611" y="992767"/>
            <a:ext cx="11360700" cy="2736900"/>
          </a:xfrm>
          <a:prstGeom prst="rect">
            <a:avLst/>
          </a:prstGeom>
        </p:spPr>
        <p:txBody>
          <a:bodyPr anchorCtr="0" anchor="b" bIns="121900" lIns="121900" spcFirstLastPara="1" rIns="121900" wrap="square" tIns="1219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2022-02-08T22:33:27Z</dcterms:created>
  <dc:creator>Microsoft Office User</dc:creator>
</cp:coreProperties>
</file>