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6858000" cx="12192000"/>
  <p:notesSz cx="6858000" cy="9144000"/>
  <p:embeddedFontLst>
    <p:embeddedFont>
      <p:font typeface="Oswald"/>
      <p:regular r:id="rId14"/>
      <p:bold r:id="rId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6" roundtripDataSignature="AMtx7mgQxjadSHkMbR0vk89Efq2UjoHvk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15" Type="http://schemas.openxmlformats.org/officeDocument/2006/relationships/font" Target="fonts/Oswald-bold.fntdata"/><Relationship Id="rId14" Type="http://schemas.openxmlformats.org/officeDocument/2006/relationships/font" Target="fonts/Oswald-regular.fntdata"/><Relationship Id="rId16" Type="http://customschemas.google.com/relationships/presentationmetadata" Target="meta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e85b1e3c59_1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ge85b1e3c59_1_1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13bd259e10a_2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g13bd259e10a_2_7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" name="Google Shape;14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7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8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8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13bd259e10a_2_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g13bd259e10a_2_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9" name="Google Shape;89;g13bd259e10a_2_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g13bd259e10a_2_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g13bd259e10a_2_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13bd259e10a_2_12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g13bd259e10a_2_12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95" name="Google Shape;95;g13bd259e10a_2_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g13bd259e10a_2_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g13bd259e10a_2_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13bd259e10a_2_18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g13bd259e10a_2_18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01" name="Google Shape;101;g13bd259e10a_2_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g13bd259e10a_2_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g13bd259e10a_2_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13bd259e10a_2_2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g13bd259e10a_2_24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7" name="Google Shape;107;g13bd259e10a_2_24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8" name="Google Shape;108;g13bd259e10a_2_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g13bd259e10a_2_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g13bd259e10a_2_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13bd259e10a_2_31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g13bd259e10a_2_31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14" name="Google Shape;114;g13bd259e10a_2_31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5" name="Google Shape;115;g13bd259e10a_2_31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16" name="Google Shape;116;g13bd259e10a_2_31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7" name="Google Shape;117;g13bd259e10a_2_3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g13bd259e10a_2_3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g13bd259e10a_2_3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3bd259e10a_2_4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g13bd259e10a_2_4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g13bd259e10a_2_4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" name="Google Shape;124;g13bd259e10a_2_4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13bd259e10a_2_4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g13bd259e10a_2_4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" name="Google Shape;128;g13bd259e10a_2_4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13bd259e10a_2_4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g13bd259e10a_2_4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32" name="Google Shape;132;g13bd259e10a_2_4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33" name="Google Shape;133;g13bd259e10a_2_4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" name="Google Shape;134;g13bd259e10a_2_4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g13bd259e10a_2_4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9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9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0" name="Google Shape;20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13bd259e10a_2_56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" name="Google Shape;138;g13bd259e10a_2_56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9" name="Google Shape;139;g13bd259e10a_2_56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40" name="Google Shape;140;g13bd259e10a_2_5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" name="Google Shape;141;g13bd259e10a_2_5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g13bd259e10a_2_5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13bd259e10a_2_6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5" name="Google Shape;145;g13bd259e10a_2_63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6" name="Google Shape;146;g13bd259e10a_2_6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7" name="Google Shape;147;g13bd259e10a_2_6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8" name="Google Shape;148;g13bd259e10a_2_6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13bd259e10a_2_69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1" name="Google Shape;151;g13bd259e10a_2_69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2" name="Google Shape;152;g13bd259e10a_2_6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3" name="Google Shape;153;g13bd259e10a_2_6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4" name="Google Shape;154;g13bd259e10a_2_6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0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0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1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11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2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2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12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12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12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5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5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5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6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16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3bd259e10a_2_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2" name="Google Shape;82;g13bd259e10a_2_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" name="Google Shape;83;g13bd259e10a_2_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" name="Google Shape;84;g13bd259e10a_2_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" name="Google Shape;85;g13bd259e10a_2_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"/>
          <p:cNvSpPr txBox="1"/>
          <p:nvPr/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Oswald"/>
              <a:buNone/>
            </a:pPr>
            <a:r>
              <a:rPr b="0" i="0" lang="en-US" sz="8000" u="none" cap="none" strike="noStrik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TITLE SLIDE NAME</a:t>
            </a:r>
            <a:endParaRPr/>
          </a:p>
        </p:txBody>
      </p:sp>
      <p:sp>
        <p:nvSpPr>
          <p:cNvPr id="160" name="Google Shape;160;p1"/>
          <p:cNvSpPr txBox="1"/>
          <p:nvPr/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Presenter Name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e85b1e3c59_1_10"/>
          <p:cNvSpPr txBox="1"/>
          <p:nvPr/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Oswald"/>
              <a:buNone/>
            </a:pPr>
            <a:r>
              <a:rPr b="0" i="0" lang="en-US" sz="8000" u="none" cap="none" strike="noStrik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TITLE SLIDE NAME</a:t>
            </a:r>
            <a:endParaRPr/>
          </a:p>
        </p:txBody>
      </p:sp>
      <p:sp>
        <p:nvSpPr>
          <p:cNvPr id="166" name="Google Shape;166;ge85b1e3c59_1_10"/>
          <p:cNvSpPr txBox="1"/>
          <p:nvPr/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Presenter Name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"/>
          <p:cNvSpPr txBox="1"/>
          <p:nvPr/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Oswald"/>
              <a:buNone/>
            </a:pPr>
            <a:r>
              <a:t/>
            </a:r>
            <a:endParaRPr sz="800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72" name="Google Shape;172;p2"/>
          <p:cNvSpPr txBox="1"/>
          <p:nvPr/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Presenter Name</a:t>
            </a:r>
            <a:endParaRPr/>
          </a:p>
        </p:txBody>
      </p:sp>
      <p:sp>
        <p:nvSpPr>
          <p:cNvPr id="173" name="Google Shape;173;p2"/>
          <p:cNvSpPr txBox="1"/>
          <p:nvPr/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Oswald"/>
              <a:buNone/>
            </a:pPr>
            <a:r>
              <a:rPr b="0" i="0" lang="en-US" sz="8000" u="none" cap="none" strike="noStrik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TITLE SLIDE NAME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"/>
          <p:cNvSpPr txBox="1"/>
          <p:nvPr/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Oswald"/>
              <a:buNone/>
            </a:pPr>
            <a:r>
              <a:rPr b="0" i="0" lang="en-US" sz="8000" u="none" cap="none" strike="noStrik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TITLE SLIDE NAME</a:t>
            </a:r>
            <a:endParaRPr/>
          </a:p>
        </p:txBody>
      </p:sp>
      <p:sp>
        <p:nvSpPr>
          <p:cNvPr id="179" name="Google Shape;179;p3"/>
          <p:cNvSpPr txBox="1"/>
          <p:nvPr/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Presenter Name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4"/>
          <p:cNvSpPr txBox="1"/>
          <p:nvPr/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Oswald"/>
              <a:buNone/>
            </a:pPr>
            <a:r>
              <a:rPr b="0" i="0" lang="en-US" sz="8000" u="none" cap="none" strike="noStrik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TITLE SLIDE NAME</a:t>
            </a:r>
            <a:endParaRPr/>
          </a:p>
        </p:txBody>
      </p:sp>
      <p:sp>
        <p:nvSpPr>
          <p:cNvPr id="185" name="Google Shape;185;p4"/>
          <p:cNvSpPr txBox="1"/>
          <p:nvPr/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Presenter Name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13bd259e10a_2_75"/>
          <p:cNvSpPr txBox="1"/>
          <p:nvPr/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Oswald"/>
              <a:buNone/>
            </a:pPr>
            <a:r>
              <a:rPr b="0" i="0" lang="en-US" sz="8000" u="none" cap="none" strike="noStrik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TITLE SLIDE NAME</a:t>
            </a:r>
            <a:endParaRPr/>
          </a:p>
        </p:txBody>
      </p:sp>
      <p:sp>
        <p:nvSpPr>
          <p:cNvPr id="191" name="Google Shape;191;g13bd259e10a_2_75"/>
          <p:cNvSpPr txBox="1"/>
          <p:nvPr/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Presenter Name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5"/>
          <p:cNvSpPr txBox="1"/>
          <p:nvPr/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Oswald"/>
              <a:buNone/>
            </a:pPr>
            <a:r>
              <a:rPr b="0" i="0" lang="en-US" sz="8000" u="none" cap="none" strike="noStrik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TITLE SLIDE NAME</a:t>
            </a:r>
            <a:endParaRPr/>
          </a:p>
        </p:txBody>
      </p:sp>
      <p:sp>
        <p:nvSpPr>
          <p:cNvPr id="197" name="Google Shape;197;p5"/>
          <p:cNvSpPr txBox="1"/>
          <p:nvPr/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Presenter Name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6"/>
          <p:cNvSpPr txBox="1"/>
          <p:nvPr/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Oswald"/>
              <a:buNone/>
            </a:pPr>
            <a:r>
              <a:rPr b="0" i="0" lang="en-US" sz="8000" u="none" cap="none" strike="noStrik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TITLE SLIDE NAME</a:t>
            </a:r>
            <a:endParaRPr/>
          </a:p>
        </p:txBody>
      </p:sp>
      <p:sp>
        <p:nvSpPr>
          <p:cNvPr id="203" name="Google Shape;203;p6"/>
          <p:cNvSpPr txBox="1"/>
          <p:nvPr/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Presenter Name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2021-06-07T21:42:08Z</dcterms:created>
  <dc:creator>Microsoft Office User</dc:creator>
</cp:coreProperties>
</file>